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81" r:id="rId3"/>
    <p:sldId id="256" r:id="rId4"/>
    <p:sldId id="282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5255"/>
    <a:srgbClr val="4F8A80"/>
    <a:srgbClr val="015B48"/>
    <a:srgbClr val="005C2A"/>
    <a:srgbClr val="FFE4A9"/>
    <a:srgbClr val="170C38"/>
    <a:srgbClr val="D89F12"/>
    <a:srgbClr val="EB6012"/>
    <a:srgbClr val="F2A6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4" autoAdjust="0"/>
    <p:restoredTop sz="94707" autoAdjust="0"/>
  </p:normalViewPr>
  <p:slideViewPr>
    <p:cSldViewPr snapToGrid="0" showGuides="1">
      <p:cViewPr varScale="1">
        <p:scale>
          <a:sx n="115" d="100"/>
          <a:sy n="115" d="100"/>
        </p:scale>
        <p:origin x="148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C8D12-3920-405D-B154-BF1EB524812C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E2C8D3-CAA0-4810-BD26-1C46023C363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096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TITRE</a:t>
            </a:r>
            <a:r>
              <a:rPr lang="fr-BE" baseline="0" dirty="0" smtClean="0"/>
              <a:t> DE LA PRÉSENTATION (raccourci alt+144 pour un é majuscule)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2C8D3-CAA0-4810-BD26-1C46023C36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88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2C8D3-CAA0-4810-BD26-1C46023C363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472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1" y="4192438"/>
            <a:ext cx="9144002" cy="2662262"/>
          </a:xfrm>
          <a:prstGeom prst="rect">
            <a:avLst/>
          </a:prstGeom>
          <a:solidFill>
            <a:schemeClr val="bg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07481" y="4571525"/>
            <a:ext cx="8446332" cy="1377800"/>
          </a:xfrm>
        </p:spPr>
        <p:txBody>
          <a:bodyPr anchor="t" anchorCtr="0">
            <a:normAutofit/>
          </a:bodyPr>
          <a:lstStyle>
            <a:lvl1pPr algn="l">
              <a:lnSpc>
                <a:spcPct val="85000"/>
              </a:lnSpc>
              <a:defRPr lang="en-US" sz="4100" b="1" kern="1200" baseline="0" dirty="0">
                <a:solidFill>
                  <a:srgbClr val="1F343D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 smtClean="0"/>
              <a:t>TITRE DE LA PRÉSENTATION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07481" y="5641674"/>
            <a:ext cx="8446332" cy="1034405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 smtClean="0"/>
              <a:t>Sous-</a:t>
            </a:r>
            <a:r>
              <a:rPr lang="en-US" dirty="0" err="1" smtClean="0"/>
              <a:t>titre</a:t>
            </a:r>
            <a:endParaRPr lang="en-US" dirty="0"/>
          </a:p>
        </p:txBody>
      </p:sp>
      <p:sp>
        <p:nvSpPr>
          <p:cNvPr id="10" name="Footer Placeholder 9"/>
          <p:cNvSpPr txBox="1">
            <a:spLocks/>
          </p:cNvSpPr>
          <p:nvPr userDrawn="1"/>
        </p:nvSpPr>
        <p:spPr>
          <a:xfrm>
            <a:off x="727631" y="6357833"/>
            <a:ext cx="3979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lang="en-US" sz="1000" b="0" i="0" u="none" strike="noStrike" kern="1200" baseline="0" dirty="0">
                <a:solidFill>
                  <a:srgbClr val="1F343D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BE" dirty="0" smtClean="0">
                <a:solidFill>
                  <a:schemeClr val="accent2"/>
                </a:solidFill>
              </a:rPr>
              <a:t> </a:t>
            </a:r>
            <a:r>
              <a:rPr lang="fr-BE" b="1" dirty="0" smtClean="0">
                <a:solidFill>
                  <a:schemeClr val="accent2"/>
                </a:solidFill>
                <a:latin typeface="Calibri-Bold"/>
              </a:rPr>
              <a:t>|</a:t>
            </a:r>
            <a:endParaRPr lang="fr-BE" dirty="0">
              <a:solidFill>
                <a:schemeClr val="accent2"/>
              </a:solidFill>
            </a:endParaRPr>
          </a:p>
        </p:txBody>
      </p:sp>
      <p:sp>
        <p:nvSpPr>
          <p:cNvPr id="14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942181" y="6369743"/>
            <a:ext cx="5762090" cy="365125"/>
          </a:xfrm>
          <a:prstGeom prst="rect">
            <a:avLst/>
          </a:prstGeom>
          <a:ln>
            <a:noFill/>
          </a:ln>
        </p:spPr>
        <p:txBody>
          <a:bodyPr vert="horz" lIns="72000" tIns="45720" rIns="91440" bIns="45720" rtlCol="0" anchor="ctr"/>
          <a:lstStyle>
            <a:lvl1pPr algn="l">
              <a:defRPr lang="en-US" sz="1000" b="0" i="0" u="none" strike="noStrike" kern="1200" baseline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r>
              <a:rPr lang="fr-BE" smtClean="0"/>
              <a:t>Titre de la Présentation</a:t>
            </a:r>
            <a:endParaRPr lang="fr-BE"/>
          </a:p>
        </p:txBody>
      </p:sp>
      <p:sp>
        <p:nvSpPr>
          <p:cNvPr id="15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5591" y="6369743"/>
            <a:ext cx="884208" cy="365125"/>
          </a:xfrm>
          <a:prstGeom prst="rect">
            <a:avLst/>
          </a:prstGeom>
          <a:ln>
            <a:noFill/>
          </a:ln>
        </p:spPr>
        <p:txBody>
          <a:bodyPr vert="horz" lIns="36000" tIns="45720" rIns="72000" bIns="45720" rtlCol="0" anchor="ctr"/>
          <a:lstStyle>
            <a:lvl1pPr algn="r">
              <a:defRPr lang="fr-BE" sz="1000" b="0" i="0" u="none" strike="noStrike" kern="1200" baseline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fld id="{01881D26-A7BC-45C8-B7EA-B75212B93FD3}" type="datetime1">
              <a:rPr lang="fr-BE" smtClean="0"/>
              <a:pPr/>
              <a:t>11-03-22</a:t>
            </a:fld>
            <a:endParaRPr lang="fr-BE" sz="900" dirty="0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" y="420"/>
            <a:ext cx="9143435" cy="685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751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ête de 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35340" y="1161102"/>
            <a:ext cx="6452826" cy="3205945"/>
          </a:xfrm>
        </p:spPr>
        <p:txBody>
          <a:bodyPr anchor="ctr" anchorCtr="0">
            <a:normAutofit/>
          </a:bodyPr>
          <a:lstStyle>
            <a:lvl1pPr>
              <a:defRPr sz="2800" b="1">
                <a:solidFill>
                  <a:srgbClr val="01525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9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1525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n>
                  <a:noFill/>
                </a:ln>
                <a:solidFill>
                  <a:srgbClr val="015255"/>
                </a:solidFill>
              </a:defRPr>
            </a:lvl1pPr>
            <a:lvl2pPr>
              <a:defRPr>
                <a:ln>
                  <a:noFill/>
                </a:ln>
                <a:solidFill>
                  <a:srgbClr val="015255"/>
                </a:solidFill>
              </a:defRPr>
            </a:lvl2pPr>
            <a:lvl3pPr>
              <a:defRPr>
                <a:solidFill>
                  <a:srgbClr val="015255"/>
                </a:solidFill>
              </a:defRPr>
            </a:lvl3pPr>
            <a:lvl4pPr>
              <a:defRPr>
                <a:solidFill>
                  <a:srgbClr val="015255"/>
                </a:solidFill>
              </a:defRPr>
            </a:lvl4pPr>
            <a:lvl5pPr>
              <a:defRPr>
                <a:solidFill>
                  <a:srgbClr val="015255"/>
                </a:solidFill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371417" y="6378733"/>
            <a:ext cx="5921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fr-FR" sz="900" b="0" i="0" u="none" strike="noStrike" kern="1200" baseline="0" smtClean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fld id="{4BF3E3E6-FDCC-884A-9225-D1DC4ED980F3}" type="slidenum">
              <a:rPr lang="fr-BE" smtClean="0"/>
              <a:pPr/>
              <a:t>‹N°›</a:t>
            </a:fld>
            <a:endParaRPr lang="fr-BE" dirty="0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1602583" y="6369743"/>
            <a:ext cx="5762090" cy="365125"/>
          </a:xfrm>
          <a:prstGeom prst="rect">
            <a:avLst/>
          </a:prstGeom>
          <a:ln>
            <a:noFill/>
          </a:ln>
        </p:spPr>
        <p:txBody>
          <a:bodyPr vert="horz" lIns="72000" tIns="45720" rIns="91440" bIns="45720" rtlCol="0" anchor="ctr"/>
          <a:lstStyle>
            <a:lvl1pPr algn="l">
              <a:defRPr lang="en-US" sz="1000" b="0" i="0" u="none" strike="noStrike" kern="1200" baseline="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r>
              <a:rPr lang="fr-BE" dirty="0" smtClean="0"/>
              <a:t>Titre de la Présentation</a:t>
            </a:r>
            <a:endParaRPr lang="fr-BE" dirty="0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15993" y="6369743"/>
            <a:ext cx="884208" cy="365125"/>
          </a:xfrm>
          <a:prstGeom prst="rect">
            <a:avLst/>
          </a:prstGeom>
          <a:ln>
            <a:noFill/>
          </a:ln>
        </p:spPr>
        <p:txBody>
          <a:bodyPr vert="horz" lIns="36000" tIns="45720" rIns="72000" bIns="45720" rtlCol="0" anchor="ctr"/>
          <a:lstStyle>
            <a:lvl1pPr algn="r">
              <a:defRPr lang="fr-BE" sz="1000" b="0" i="0" u="none" strike="noStrike" kern="1200" baseline="0" smtClean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fld id="{01881D26-A7BC-45C8-B7EA-B75212B93FD3}" type="datetime1">
              <a:rPr lang="fr-BE" smtClean="0"/>
              <a:t>11-03-22</a:t>
            </a:fld>
            <a:endParaRPr lang="fr-BE" sz="900" dirty="0"/>
          </a:p>
        </p:txBody>
      </p:sp>
      <p:pic>
        <p:nvPicPr>
          <p:cNvPr id="10" name="Picture 2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682"/>
          <a:stretch/>
        </p:blipFill>
        <p:spPr>
          <a:xfrm>
            <a:off x="267336" y="6282483"/>
            <a:ext cx="356551" cy="348986"/>
          </a:xfrm>
          <a:prstGeom prst="rect">
            <a:avLst/>
          </a:prstGeom>
        </p:spPr>
      </p:pic>
      <p:sp>
        <p:nvSpPr>
          <p:cNvPr id="11" name="Footer Placeholder 9"/>
          <p:cNvSpPr txBox="1">
            <a:spLocks/>
          </p:cNvSpPr>
          <p:nvPr userDrawn="1"/>
        </p:nvSpPr>
        <p:spPr>
          <a:xfrm>
            <a:off x="1388033" y="6357833"/>
            <a:ext cx="3979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lang="en-US" sz="1000" b="0" i="0" u="none" strike="noStrike" kern="1200" baseline="0" dirty="0">
                <a:solidFill>
                  <a:srgbClr val="1F343D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BE" dirty="0" smtClean="0">
                <a:solidFill>
                  <a:schemeClr val="accent2"/>
                </a:solidFill>
              </a:rPr>
              <a:t> </a:t>
            </a:r>
            <a:r>
              <a:rPr lang="fr-BE" b="1" dirty="0" smtClean="0">
                <a:solidFill>
                  <a:schemeClr val="accent2"/>
                </a:solidFill>
                <a:latin typeface="Calibri-Bold"/>
              </a:rPr>
              <a:t>|</a:t>
            </a:r>
            <a:endParaRPr lang="fr-BE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061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0C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" y="420"/>
            <a:ext cx="9143437" cy="685715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4457" y="805736"/>
            <a:ext cx="8392160" cy="131603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457" y="2245677"/>
            <a:ext cx="8392160" cy="4612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1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371417" y="6378733"/>
            <a:ext cx="5921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fr-FR" sz="900" b="0" i="0" u="none" strike="noStrike" kern="1200" baseline="0" smtClean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fld id="{4BF3E3E6-FDCC-884A-9225-D1DC4ED980F3}" type="slidenum">
              <a:rPr lang="fr-BE" smtClean="0"/>
              <a:pPr/>
              <a:t>‹N°›</a:t>
            </a:fld>
            <a:endParaRPr lang="fr-BE" dirty="0"/>
          </a:p>
        </p:txBody>
      </p:sp>
      <p:sp>
        <p:nvSpPr>
          <p:cNvPr id="22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1602583" y="6369743"/>
            <a:ext cx="5762090" cy="365125"/>
          </a:xfrm>
          <a:prstGeom prst="rect">
            <a:avLst/>
          </a:prstGeom>
          <a:ln>
            <a:noFill/>
          </a:ln>
        </p:spPr>
        <p:txBody>
          <a:bodyPr vert="horz" lIns="72000" tIns="45720" rIns="91440" bIns="45720" rtlCol="0" anchor="ctr"/>
          <a:lstStyle>
            <a:lvl1pPr algn="l">
              <a:defRPr lang="en-US" sz="1000" b="0" i="0" u="none" strike="noStrike" kern="1200" baseline="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r>
              <a:rPr lang="fr-BE" dirty="0" smtClean="0"/>
              <a:t>Titre de la Présentation</a:t>
            </a:r>
            <a:endParaRPr lang="fr-BE" dirty="0"/>
          </a:p>
        </p:txBody>
      </p:sp>
      <p:sp>
        <p:nvSpPr>
          <p:cNvPr id="23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99809" y="6364401"/>
            <a:ext cx="884208" cy="365125"/>
          </a:xfrm>
          <a:prstGeom prst="rect">
            <a:avLst/>
          </a:prstGeom>
          <a:ln>
            <a:noFill/>
          </a:ln>
        </p:spPr>
        <p:txBody>
          <a:bodyPr vert="horz" lIns="36000" tIns="45720" rIns="72000" bIns="45720" rtlCol="0" anchor="ctr"/>
          <a:lstStyle>
            <a:lvl1pPr algn="r">
              <a:defRPr lang="fr-BE" sz="1000" b="0" i="0" u="none" strike="noStrike" kern="1200" baseline="0" smtClean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fld id="{01881D26-A7BC-45C8-B7EA-B75212B93FD3}" type="datetime1">
              <a:rPr lang="fr-BE" smtClean="0"/>
              <a:t>11-03-22</a:t>
            </a:fld>
            <a:endParaRPr lang="fr-BE" sz="900" dirty="0"/>
          </a:p>
        </p:txBody>
      </p:sp>
    </p:spTree>
    <p:extLst>
      <p:ext uri="{BB962C8B-B14F-4D97-AF65-F5344CB8AC3E}">
        <p14:creationId xmlns:p14="http://schemas.microsoft.com/office/powerpoint/2010/main" val="354154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50" r:id="rId3"/>
  </p:sldLayoutIdLst>
  <p:timing>
    <p:tnLst>
      <p:par>
        <p:cTn id="1" dur="indefinite" restart="never" nodeType="tmRoot"/>
      </p:par>
    </p:tnLst>
  </p:timing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en-US" sz="3300" kern="1200" dirty="0" smtClean="0">
          <a:solidFill>
            <a:srgbClr val="015255"/>
          </a:solidFill>
          <a:latin typeface="+mn-lt"/>
          <a:ea typeface="+mj-ea"/>
          <a:cs typeface="+mj-cs"/>
        </a:defRPr>
      </a:lvl1pPr>
    </p:titleStyle>
    <p:bodyStyle>
      <a:lvl1pPr marL="361950" indent="-361950" algn="l" defTabSz="685800" rtl="0" eaLnBrk="1" latinLnBrk="0" hangingPunct="1">
        <a:lnSpc>
          <a:spcPct val="90000"/>
        </a:lnSpc>
        <a:spcBef>
          <a:spcPts val="1200"/>
        </a:spcBef>
        <a:spcAft>
          <a:spcPts val="600"/>
        </a:spcAft>
        <a:buClr>
          <a:schemeClr val="accent1"/>
        </a:buClr>
        <a:buSzPct val="90000"/>
        <a:buFont typeface="Calibri" panose="020F0502020204030204" pitchFamily="34" charset="0"/>
        <a:buChar char="→"/>
        <a:defRPr sz="2400" b="1" kern="1200">
          <a:solidFill>
            <a:srgbClr val="015255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SzPct val="110000"/>
        <a:buFont typeface="Arial" panose="020B0604020202020204" pitchFamily="34" charset="0"/>
        <a:buChar char="•"/>
        <a:defRPr sz="2000" kern="1200">
          <a:solidFill>
            <a:srgbClr val="015255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rgbClr val="015255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rgbClr val="015255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rgbClr val="015255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979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15255"/>
                </a:solidFill>
              </a:rPr>
              <a:t>TÊTE DE CHAPITRE</a:t>
            </a:r>
            <a:endParaRPr lang="en-US" dirty="0">
              <a:solidFill>
                <a:srgbClr val="0152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25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TITRE</a:t>
            </a:r>
            <a:r>
              <a:rPr lang="en-US" dirty="0" smtClean="0"/>
              <a:t>, CALIBRI, 33, MAJUSCULES </a:t>
            </a:r>
            <a:endParaRPr lang="en-US" dirty="0"/>
          </a:p>
        </p:txBody>
      </p:sp>
      <p:sp>
        <p:nvSpPr>
          <p:cNvPr id="30" name="Content Placeholder 2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Calibri, 24, </a:t>
            </a:r>
            <a:r>
              <a:rPr lang="en-US" dirty="0" err="1" smtClean="0"/>
              <a:t>gras</a:t>
            </a:r>
            <a:r>
              <a:rPr lang="en-US" dirty="0" smtClean="0"/>
              <a:t>, blanc</a:t>
            </a:r>
          </a:p>
          <a:p>
            <a:pPr lvl="1"/>
            <a:r>
              <a:rPr lang="en-US" dirty="0" smtClean="0"/>
              <a:t>Calibri, 20, normal, blanc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D3CD70-7867-4FD4-AEB0-6250FF82968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err="1" smtClean="0"/>
              <a:t>Titre</a:t>
            </a:r>
            <a:r>
              <a:rPr lang="en-US" dirty="0" smtClean="0"/>
              <a:t> de la </a:t>
            </a:r>
            <a:r>
              <a:rPr lang="en-US" dirty="0" err="1" smtClean="0"/>
              <a:t>Présentation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5EF880A-388F-484A-B9BF-497094FEAACB}" type="datetime1">
              <a:rPr lang="fr-BE" smtClean="0"/>
              <a:pPr/>
              <a:t>11-03-22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960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F3E3E6-FDCC-884A-9225-D1DC4ED980F3}" type="slidenum">
              <a:rPr lang="fr-BE" smtClean="0"/>
              <a:pPr/>
              <a:t>4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Titre de la Présentation</a:t>
            </a:r>
            <a:endParaRPr lang="fr-BE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1881D26-A7BC-45C8-B7EA-B75212B93FD3}" type="datetime1">
              <a:rPr lang="fr-BE" smtClean="0"/>
              <a:t>11-03-22</a:t>
            </a:fld>
            <a:endParaRPr lang="fr-BE" sz="900" dirty="0"/>
          </a:p>
        </p:txBody>
      </p:sp>
    </p:spTree>
    <p:extLst>
      <p:ext uri="{BB962C8B-B14F-4D97-AF65-F5344CB8AC3E}">
        <p14:creationId xmlns:p14="http://schemas.microsoft.com/office/powerpoint/2010/main" val="3303121639"/>
      </p:ext>
    </p:extLst>
  </p:cSld>
  <p:clrMapOvr>
    <a:masterClrMapping/>
  </p:clrMapOvr>
</p:sld>
</file>

<file path=ppt/theme/theme1.xml><?xml version="1.0" encoding="utf-8"?>
<a:theme xmlns:a="http://schemas.openxmlformats.org/drawingml/2006/main" name="NEC-2018_modelePPT">
  <a:themeElements>
    <a:clrScheme name="Contiguïté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76200">
          <a:solidFill>
            <a:schemeClr val="bg1">
              <a:lumMod val="65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Natagora Master Layout 12042018" id="{C9382DF2-6A2A-435A-B8EC-58E08C42E6D1}" vid="{6EDC02F5-ADD3-41D2-96EC-8D0305C9CE2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50</Words>
  <Application>Microsoft Office PowerPoint</Application>
  <PresentationFormat>Affichage à l'écran (4:3)</PresentationFormat>
  <Paragraphs>13</Paragraphs>
  <Slides>4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Calibri-Bold</vt:lpstr>
      <vt:lpstr>NEC-2018_modelePPT</vt:lpstr>
      <vt:lpstr>Présentation PowerPoint</vt:lpstr>
      <vt:lpstr>TÊTE DE CHAPITRE</vt:lpstr>
      <vt:lpstr>TITRE, CALIBRI, 33, MAJUSCULES 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Jean-François Léonard</dc:creator>
  <cp:lastModifiedBy>jean-françois léonard</cp:lastModifiedBy>
  <cp:revision>9</cp:revision>
  <dcterms:created xsi:type="dcterms:W3CDTF">2019-01-24T13:10:11Z</dcterms:created>
  <dcterms:modified xsi:type="dcterms:W3CDTF">2022-03-11T14:51:05Z</dcterms:modified>
</cp:coreProperties>
</file>